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7A39"/>
    <a:srgbClr val="BDC0C0"/>
    <a:srgbClr val="194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35EBF7-EFD2-254F-ADC5-2AD2EE9CD257}" v="75" dt="2018-09-19T14:24:51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47"/>
    <p:restoredTop sz="94674"/>
  </p:normalViewPr>
  <p:slideViewPr>
    <p:cSldViewPr snapToGrid="0" snapToObjects="1">
      <p:cViewPr varScale="1">
        <p:scale>
          <a:sx n="204" d="100"/>
          <a:sy n="204" d="100"/>
        </p:scale>
        <p:origin x="23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E8A22-1D04-474E-B4DC-C2500F46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A0435-B0CF-5B4B-95C7-4CB526F31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C4CE7-1D04-0D4E-8DCF-82414A815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E839-0242-9440-894E-9DA6F44A97E5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E33B2-0A01-8142-AC8D-2C9C0BE79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DBD01-D8FB-9245-B4E4-459180C6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F498-78AF-B240-AE91-C5706D48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26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D4CBF-FABB-924D-ACD3-6A5FC2338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24A9E-C821-9C4D-98BE-86FFCA5B1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67841-98B8-6F41-89A4-BD9B223B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E839-0242-9440-894E-9DA6F44A97E5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0DEE7-55D7-9845-9362-FCEE8E0E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58042-E862-394B-ADB9-EF608D4F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F498-78AF-B240-AE91-C5706D48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9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EC5656-DA43-8545-8BB0-A5C6E227CF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52185"/>
            <a:ext cx="2628900" cy="51247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AF723-6A54-4948-84E0-32268A52E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52185"/>
            <a:ext cx="7734300" cy="51247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CF23A-0FCC-8643-82B9-6570F6D2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E839-0242-9440-894E-9DA6F44A97E5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64AA1-8593-9349-9312-6B1ED8EC4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BF5C4-3005-CE44-9A57-AC30A0FF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F498-78AF-B240-AE91-C5706D48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7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C471B-20A1-D944-8CF7-D33790879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088CF-E971-8241-917D-08D2DD55B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ECB98-8CFB-E74B-BDCB-CE064B7E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E839-0242-9440-894E-9DA6F44A97E5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D47B7-1619-AF4A-8BF8-2EFB73430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BAD84-9303-7541-BE31-4FE8165DE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F498-78AF-B240-AE91-C5706D48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1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AFF18-7A5B-6940-8F3D-BBE8D2809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C8601-88B6-2246-A1AF-A50B4E554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A028F-9978-1C4F-A83D-DC2AD782C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E839-0242-9440-894E-9DA6F44A97E5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E7DA9-D3E3-BF4B-9BBF-E8DD265B2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BCAE6-39C9-EB48-9009-0B1F48063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F498-78AF-B240-AE91-C5706D48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3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8F938-70A2-D245-9E40-4E5A70CC2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9126F-5F0D-BF43-8157-96DFF8230F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B52E6-2627-CB4F-95D7-1976FA7C9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D0176-7FF6-F14A-B0E8-20C3003FF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E839-0242-9440-894E-9DA6F44A97E5}" type="datetimeFigureOut">
              <a:rPr lang="en-US" smtClean="0"/>
              <a:t>9/18/18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6330D-9BE6-4F44-8BB9-C0EEC867E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49358-B4EC-4D4A-86D3-A4354BC6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F498-78AF-B240-AE91-C5706D48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8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BD5A-81B9-6D41-B2FE-6C09897A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83085"/>
            <a:ext cx="10515600" cy="11489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1A325-555E-E74D-BA5E-91C27BFD0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3202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C2168-994E-A941-AB0F-637E6FFBC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55933"/>
            <a:ext cx="5157787" cy="33337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72D506-B161-0246-8DB1-BBB48F8E2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3202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25AFB6-ABEF-6347-A59B-D93205D74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55933"/>
            <a:ext cx="5183188" cy="33337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027844-19BF-0240-8001-1FD5968A3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E839-0242-9440-894E-9DA6F44A97E5}" type="datetimeFigureOut">
              <a:rPr lang="en-US" smtClean="0"/>
              <a:t>9/18/18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2697C7-3EBC-BB40-905C-EAF190304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4577E-4747-7F44-A0EB-3DE3D21E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F498-78AF-B240-AE91-C5706D48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3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A2796-7C67-C14A-B00D-CC980C9B9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3A7A9F-33C0-454E-960A-7E4A3B264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E839-0242-9440-894E-9DA6F44A97E5}" type="datetimeFigureOut">
              <a:rPr lang="en-US" smtClean="0"/>
              <a:t>9/18/18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392B5-2B1E-474D-9793-06F8A4E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F198F-4E27-7B45-B82B-49A2DA23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F498-78AF-B240-AE91-C5706D48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7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944C4C-0879-DC43-9569-4BD0E98A7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E839-0242-9440-894E-9DA6F44A97E5}" type="datetimeFigureOut">
              <a:rPr lang="en-US" smtClean="0"/>
              <a:t>9/18/18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BA40B6-2119-FC4C-A4AD-727773B87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1C591-5522-5245-8950-D3C8EC0B6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F498-78AF-B240-AE91-C5706D48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6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CD082-591C-F249-83C1-8E3C51307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45714"/>
            <a:ext cx="3932237" cy="11116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CFBA0-16E1-D548-8EED-71FF083B1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A9110-71A5-6B45-B49E-4D79EDCEA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AE944-4B41-784A-AA6D-E036CA4C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E839-0242-9440-894E-9DA6F44A97E5}" type="datetimeFigureOut">
              <a:rPr lang="en-US" smtClean="0"/>
              <a:t>9/18/18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CD4DE-8B72-EA49-8386-3EAD4C96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324AD-45E6-3F48-9665-649929C83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F498-78AF-B240-AE91-C5706D48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9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D6D8B-0605-0943-9AD9-C239953B5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9949EF-E0DA-474E-9ACE-FCEE8881A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CFF47-DC66-014C-94F6-67D720D4B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49E037-EEE5-284B-BCC1-17ED39F34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E839-0242-9440-894E-9DA6F44A97E5}" type="datetimeFigureOut">
              <a:rPr lang="en-US" smtClean="0"/>
              <a:t>9/18/18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545C7-79A7-FD42-98D3-ACAF4AB7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0606E-1490-0A44-8FB6-9DE1D69D9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F498-78AF-B240-AE91-C5706D48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1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D30504-E4D8-E64C-B16E-7F1C4CAF9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0663"/>
            <a:ext cx="10515600" cy="7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642E5-5B66-BC4B-83CD-B014CFFC2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19D0B-987C-DD45-B953-7BBE041AD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2E839-0242-9440-894E-9DA6F44A97E5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B99A2-0548-E94A-BB99-29A7FDE8B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86D39-0E90-8C41-8005-E880B88F9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2F498-78AF-B240-AE91-C5706D48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5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DF7A3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9426D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426D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426D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426D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426D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7B918-E570-D84E-B425-182DBD609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511" y="2999718"/>
            <a:ext cx="6679046" cy="1466850"/>
          </a:xfrm>
        </p:spPr>
        <p:txBody>
          <a:bodyPr anchor="ctr">
            <a:noAutofit/>
          </a:bodyPr>
          <a:lstStyle/>
          <a:p>
            <a:pPr algn="l"/>
            <a:r>
              <a:rPr lang="en-US" sz="4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7FF14A-1D1B-3B4A-AE11-AA2841CD3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511" y="5317415"/>
            <a:ext cx="4080064" cy="99597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i="1" dirty="0">
                <a:solidFill>
                  <a:schemeClr val="bg1"/>
                </a:solidFill>
              </a:rPr>
              <a:t>Presented by: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i="1" dirty="0">
                <a:solidFill>
                  <a:schemeClr val="bg1"/>
                </a:solidFill>
              </a:rPr>
              <a:t>Name of Presenter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i="1" dirty="0">
                <a:solidFill>
                  <a:schemeClr val="bg1"/>
                </a:solidFill>
              </a:rPr>
              <a:t>Additional Information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i="1" dirty="0">
                <a:solidFill>
                  <a:schemeClr val="bg1"/>
                </a:solidFill>
              </a:rPr>
              <a:t>Presentation Date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1BB2CD-A8CF-A043-8FE2-393A3E66F561}"/>
              </a:ext>
            </a:extLst>
          </p:cNvPr>
          <p:cNvSpPr txBox="1">
            <a:spLocks/>
          </p:cNvSpPr>
          <p:nvPr/>
        </p:nvSpPr>
        <p:spPr>
          <a:xfrm>
            <a:off x="648511" y="4372623"/>
            <a:ext cx="5655012" cy="4613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dirty="0">
                <a:solidFill>
                  <a:srgbClr val="DF7A39"/>
                </a:solidFill>
              </a:rPr>
              <a:t>Subtitle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428681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D7333-2ED3-DC4F-AD6D-0C1DF1850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8942E-AC77-DC4F-986D-4A39659E1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57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17</Words>
  <Application>Microsoft Macintosh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TITLE OF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Christian D. Menard</dc:creator>
  <cp:lastModifiedBy>Christian D. Menard</cp:lastModifiedBy>
  <cp:revision>1</cp:revision>
  <dcterms:created xsi:type="dcterms:W3CDTF">2018-09-18T20:44:37Z</dcterms:created>
  <dcterms:modified xsi:type="dcterms:W3CDTF">2018-09-19T14:24:59Z</dcterms:modified>
</cp:coreProperties>
</file>