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</p:sldMasterIdLst>
  <p:notesMasterIdLst>
    <p:notesMasterId r:id="rId5"/>
  </p:notesMasterIdLst>
  <p:sldIdLst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330"/>
    <p:restoredTop sz="94674"/>
  </p:normalViewPr>
  <p:slideViewPr>
    <p:cSldViewPr snapToGrid="0" snapToObjects="1">
      <p:cViewPr varScale="1">
        <p:scale>
          <a:sx n="164" d="100"/>
          <a:sy n="164" d="100"/>
        </p:scale>
        <p:origin x="184" y="5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6E1995-2150-1D42-B51B-8C4460A3CA87}" type="datetimeFigureOut">
              <a:rPr lang="en-US" smtClean="0"/>
              <a:t>12/20/16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93A032-E999-3344-989B-3AC0A8442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5494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DA7D7-5F21-3241-84BB-365373BC9A76}" type="datetimeFigureOut">
              <a:rPr lang="en-US" smtClean="0"/>
              <a:t>12/20/16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F2D6D-3C5E-1849-BF5C-B25799C775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DA7D7-5F21-3241-84BB-365373BC9A76}" type="datetimeFigureOut">
              <a:rPr lang="en-US" smtClean="0"/>
              <a:t>12/20/16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F2D6D-3C5E-1849-BF5C-B25799C775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1075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DA7D7-5F21-3241-84BB-365373BC9A76}" type="datetimeFigureOut">
              <a:rPr lang="en-US" smtClean="0"/>
              <a:t>12/20/16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F2D6D-3C5E-1849-BF5C-B25799C775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3507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81856-9E97-0245-A1A7-7EB53CC22A4A}" type="datetimeFigureOut">
              <a:rPr lang="en-US" smtClean="0"/>
              <a:t>12/20/16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3DDD2-90DF-8441-A650-203162E943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4951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81856-9E97-0245-A1A7-7EB53CC22A4A}" type="datetimeFigureOut">
              <a:rPr lang="en-US" smtClean="0"/>
              <a:t>12/20/16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3DDD2-90DF-8441-A650-203162E943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0314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81856-9E97-0245-A1A7-7EB53CC22A4A}" type="datetimeFigureOut">
              <a:rPr lang="en-US" smtClean="0"/>
              <a:t>12/20/16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3DDD2-90DF-8441-A650-203162E943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6932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81856-9E97-0245-A1A7-7EB53CC22A4A}" type="datetimeFigureOut">
              <a:rPr lang="en-US" smtClean="0"/>
              <a:t>12/20/16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3DDD2-90DF-8441-A650-203162E943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2090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81856-9E97-0245-A1A7-7EB53CC22A4A}" type="datetimeFigureOut">
              <a:rPr lang="en-US" smtClean="0"/>
              <a:t>12/20/16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3DDD2-90DF-8441-A650-203162E943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6562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81856-9E97-0245-A1A7-7EB53CC22A4A}" type="datetimeFigureOut">
              <a:rPr lang="en-US" smtClean="0"/>
              <a:t>12/20/16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3DDD2-90DF-8441-A650-203162E943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9252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81856-9E97-0245-A1A7-7EB53CC22A4A}" type="datetimeFigureOut">
              <a:rPr lang="en-US" smtClean="0"/>
              <a:t>12/20/16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3DDD2-90DF-8441-A650-203162E943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3735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81856-9E97-0245-A1A7-7EB53CC22A4A}" type="datetimeFigureOut">
              <a:rPr lang="en-US" smtClean="0"/>
              <a:t>12/20/16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3DDD2-90DF-8441-A650-203162E943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089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DA7D7-5F21-3241-84BB-365373BC9A76}" type="datetimeFigureOut">
              <a:rPr lang="en-US" smtClean="0"/>
              <a:t>12/20/16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F2D6D-3C5E-1849-BF5C-B25799C775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3052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81856-9E97-0245-A1A7-7EB53CC22A4A}" type="datetimeFigureOut">
              <a:rPr lang="en-US" smtClean="0"/>
              <a:t>12/20/16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3DDD2-90DF-8441-A650-203162E943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7172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81856-9E97-0245-A1A7-7EB53CC22A4A}" type="datetimeFigureOut">
              <a:rPr lang="en-US" smtClean="0"/>
              <a:t>12/20/16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3DDD2-90DF-8441-A650-203162E943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3093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81856-9E97-0245-A1A7-7EB53CC22A4A}" type="datetimeFigureOut">
              <a:rPr lang="en-US" smtClean="0"/>
              <a:t>12/20/16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3DDD2-90DF-8441-A650-203162E943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548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DA7D7-5F21-3241-84BB-365373BC9A76}" type="datetimeFigureOut">
              <a:rPr lang="en-US" smtClean="0"/>
              <a:t>12/20/16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F2D6D-3C5E-1849-BF5C-B25799C775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434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DA7D7-5F21-3241-84BB-365373BC9A76}" type="datetimeFigureOut">
              <a:rPr lang="en-US" smtClean="0"/>
              <a:t>12/20/16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F2D6D-3C5E-1849-BF5C-B25799C775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36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DA7D7-5F21-3241-84BB-365373BC9A76}" type="datetimeFigureOut">
              <a:rPr lang="en-US" smtClean="0"/>
              <a:t>12/20/16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F2D6D-3C5E-1849-BF5C-B25799C775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083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DA7D7-5F21-3241-84BB-365373BC9A76}" type="datetimeFigureOut">
              <a:rPr lang="en-US" smtClean="0"/>
              <a:t>12/20/16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F2D6D-3C5E-1849-BF5C-B25799C775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76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DA7D7-5F21-3241-84BB-365373BC9A76}" type="datetimeFigureOut">
              <a:rPr lang="en-US" smtClean="0"/>
              <a:t>12/20/16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F2D6D-3C5E-1849-BF5C-B25799C775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468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DA7D7-5F21-3241-84BB-365373BC9A76}" type="datetimeFigureOut">
              <a:rPr lang="en-US" smtClean="0"/>
              <a:t>12/20/16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F2D6D-3C5E-1849-BF5C-B25799C775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113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DA7D7-5F21-3241-84BB-365373BC9A76}" type="datetimeFigureOut">
              <a:rPr lang="en-US" smtClean="0"/>
              <a:t>12/20/16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F2D6D-3C5E-1849-BF5C-B25799C775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477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2.jp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8DA7D7-5F21-3241-84BB-365373BC9A76}" type="datetimeFigureOut">
              <a:rPr lang="en-US" smtClean="0"/>
              <a:t>12/20/16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DF2D6D-3C5E-1849-BF5C-B25799C775C6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483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81856-9E97-0245-A1A7-7EB53CC22A4A}" type="datetimeFigureOut">
              <a:rPr lang="en-US" smtClean="0"/>
              <a:t>12/20/16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03DDD2-90DF-8441-A650-203162E943F4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61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TITLE OF PRESENTATION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0930" y="5649132"/>
            <a:ext cx="14732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Presented by: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309249" y="5649132"/>
            <a:ext cx="231685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Name of Presenter</a:t>
            </a:r>
          </a:p>
          <a:p>
            <a:r>
              <a:rPr lang="en-US" dirty="0" smtClean="0"/>
              <a:t>Additional Information</a:t>
            </a:r>
          </a:p>
          <a:p>
            <a:r>
              <a:rPr lang="en-US" dirty="0" smtClean="0"/>
              <a:t>Presentation 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5202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852094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13</Words>
  <Application>Microsoft Macintosh PowerPoint</Application>
  <PresentationFormat>Widescreen</PresentationFormat>
  <Paragraphs>5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Calibri</vt:lpstr>
      <vt:lpstr>Calibri Light</vt:lpstr>
      <vt:lpstr>Arial</vt:lpstr>
      <vt:lpstr>Custom Design</vt:lpstr>
      <vt:lpstr>1_Custom Design</vt:lpstr>
      <vt:lpstr>TITLE OF PRESENTATION</vt:lpstr>
      <vt:lpstr>PowerPoint Presentation</vt:lpstr>
    </vt:vector>
  </TitlesOfParts>
  <Company/>
  <LinksUpToDate>false</LinksUpToDate>
  <SharedDoc>false</SharedDoc>
  <HyperlinksChanged>false</HyperlinksChanged>
  <AppVersion>15.0028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Frank A. Morris</dc:creator>
  <cp:lastModifiedBy>Frank A. Morris</cp:lastModifiedBy>
  <cp:revision>8</cp:revision>
  <dcterms:created xsi:type="dcterms:W3CDTF">2016-12-19T20:05:30Z</dcterms:created>
  <dcterms:modified xsi:type="dcterms:W3CDTF">2016-12-20T18:11:58Z</dcterms:modified>
</cp:coreProperties>
</file>