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48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2"/>
    <p:restoredTop sz="94665"/>
  </p:normalViewPr>
  <p:slideViewPr>
    <p:cSldViewPr snapToGrid="0" snapToObjects="1">
      <p:cViewPr varScale="1">
        <p:scale>
          <a:sx n="160" d="100"/>
          <a:sy n="160" d="100"/>
        </p:scale>
        <p:origin x="176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4629-D7C9-4A48-A61C-32ED0359E7A4}" type="datetimeFigureOut">
              <a:rPr lang="en-US" smtClean="0"/>
              <a:t>12/20/16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45BB1-CCD5-B44B-A395-E2982671A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025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4629-D7C9-4A48-A61C-32ED0359E7A4}" type="datetimeFigureOut">
              <a:rPr lang="en-US" smtClean="0"/>
              <a:t>12/20/16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45BB1-CCD5-B44B-A395-E2982671A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47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4629-D7C9-4A48-A61C-32ED0359E7A4}" type="datetimeFigureOut">
              <a:rPr lang="en-US" smtClean="0"/>
              <a:t>12/20/16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45BB1-CCD5-B44B-A395-E2982671A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63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CD6134-DBD2-C747-97A3-3A618AC3C521}" type="datetimeFigureOut">
              <a:rPr lang="en-US" smtClean="0"/>
              <a:t>12/20/16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1AEEDC-1194-594E-8213-C147568B5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73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CD6134-DBD2-C747-97A3-3A618AC3C521}" type="datetimeFigureOut">
              <a:rPr lang="en-US" smtClean="0"/>
              <a:t>12/20/16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1AEEDC-1194-594E-8213-C147568B5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101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CD6134-DBD2-C747-97A3-3A618AC3C521}" type="datetimeFigureOut">
              <a:rPr lang="en-US" smtClean="0"/>
              <a:t>12/20/16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1AEEDC-1194-594E-8213-C147568B5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1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CD6134-DBD2-C747-97A3-3A618AC3C521}" type="datetimeFigureOut">
              <a:rPr lang="en-US" smtClean="0"/>
              <a:t>12/20/16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1AEEDC-1194-594E-8213-C147568B5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99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CD6134-DBD2-C747-97A3-3A618AC3C521}" type="datetimeFigureOut">
              <a:rPr lang="en-US" smtClean="0"/>
              <a:t>12/20/16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1AEEDC-1194-594E-8213-C147568B5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87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CD6134-DBD2-C747-97A3-3A618AC3C521}" type="datetimeFigureOut">
              <a:rPr lang="en-US" smtClean="0"/>
              <a:t>12/20/16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1AEEDC-1194-594E-8213-C147568B5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134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CD6134-DBD2-C747-97A3-3A618AC3C521}" type="datetimeFigureOut">
              <a:rPr lang="en-US" smtClean="0"/>
              <a:t>12/20/16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1AEEDC-1194-594E-8213-C147568B5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9474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CD6134-DBD2-C747-97A3-3A618AC3C521}" type="datetimeFigureOut">
              <a:rPr lang="en-US" smtClean="0"/>
              <a:t>12/20/16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1AEEDC-1194-594E-8213-C147568B5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1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4629-D7C9-4A48-A61C-32ED0359E7A4}" type="datetimeFigureOut">
              <a:rPr lang="en-US" smtClean="0"/>
              <a:t>12/20/16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45BB1-CCD5-B44B-A395-E2982671A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622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CD6134-DBD2-C747-97A3-3A618AC3C521}" type="datetimeFigureOut">
              <a:rPr lang="en-US" smtClean="0"/>
              <a:t>12/20/16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1AEEDC-1194-594E-8213-C147568B5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341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CD6134-DBD2-C747-97A3-3A618AC3C521}" type="datetimeFigureOut">
              <a:rPr lang="en-US" smtClean="0"/>
              <a:t>12/20/16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1AEEDC-1194-594E-8213-C147568B5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3943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CD6134-DBD2-C747-97A3-3A618AC3C521}" type="datetimeFigureOut">
              <a:rPr lang="en-US" smtClean="0"/>
              <a:t>12/20/16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1AEEDC-1194-594E-8213-C147568B5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9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4629-D7C9-4A48-A61C-32ED0359E7A4}" type="datetimeFigureOut">
              <a:rPr lang="en-US" smtClean="0"/>
              <a:t>12/20/16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45BB1-CCD5-B44B-A395-E2982671A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855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4629-D7C9-4A48-A61C-32ED0359E7A4}" type="datetimeFigureOut">
              <a:rPr lang="en-US" smtClean="0"/>
              <a:t>12/20/16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45BB1-CCD5-B44B-A395-E2982671A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37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4629-D7C9-4A48-A61C-32ED0359E7A4}" type="datetimeFigureOut">
              <a:rPr lang="en-US" smtClean="0"/>
              <a:t>12/20/16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45BB1-CCD5-B44B-A395-E2982671A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97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4629-D7C9-4A48-A61C-32ED0359E7A4}" type="datetimeFigureOut">
              <a:rPr lang="en-US" smtClean="0"/>
              <a:t>12/20/16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45BB1-CCD5-B44B-A395-E2982671A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45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4629-D7C9-4A48-A61C-32ED0359E7A4}" type="datetimeFigureOut">
              <a:rPr lang="en-US" smtClean="0"/>
              <a:t>12/20/16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45BB1-CCD5-B44B-A395-E2982671A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0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4629-D7C9-4A48-A61C-32ED0359E7A4}" type="datetimeFigureOut">
              <a:rPr lang="en-US" smtClean="0"/>
              <a:t>12/20/16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45BB1-CCD5-B44B-A395-E2982671A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0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4629-D7C9-4A48-A61C-32ED0359E7A4}" type="datetimeFigureOut">
              <a:rPr lang="en-US" smtClean="0"/>
              <a:t>12/20/16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45BB1-CCD5-B44B-A395-E2982671A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1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94629-D7C9-4A48-A61C-32ED0359E7A4}" type="datetimeFigureOut">
              <a:rPr lang="en-US" smtClean="0"/>
              <a:t>12/20/16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45BB1-CCD5-B44B-A395-E2982671A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974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170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28900" y="788408"/>
            <a:ext cx="9144000" cy="2387600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Title of Presentation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628900" y="3298245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Name of Presenter</a:t>
            </a:r>
          </a:p>
          <a:p>
            <a:r>
              <a:rPr lang="en-US" dirty="0" smtClean="0"/>
              <a:t>Division</a:t>
            </a:r>
          </a:p>
          <a:p>
            <a:r>
              <a:rPr lang="en-US" dirty="0" smtClean="0"/>
              <a:t>Presentation</a:t>
            </a:r>
            <a:r>
              <a:rPr lang="en-US" baseline="0" dirty="0" smtClean="0"/>
              <a:t>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621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6624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9</Words>
  <Application>Microsoft Macintosh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Arial</vt:lpstr>
      <vt:lpstr>Custom Design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Frank A. Morris</dc:creator>
  <cp:lastModifiedBy>Frank A. Morris</cp:lastModifiedBy>
  <cp:revision>10</cp:revision>
  <dcterms:created xsi:type="dcterms:W3CDTF">2016-12-20T15:44:50Z</dcterms:created>
  <dcterms:modified xsi:type="dcterms:W3CDTF">2016-12-20T18:11:48Z</dcterms:modified>
</cp:coreProperties>
</file>